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grandir" charset="1" panose="00000500000000000000"/>
      <p:regular r:id="rId17"/>
    </p:embeddedFont>
    <p:embeddedFont>
      <p:font typeface="Agrandir Bold" charset="1" panose="00000800000000000000"/>
      <p:regular r:id="rId18"/>
    </p:embeddedFont>
    <p:embeddedFont>
      <p:font typeface="Agrandir Medium" charset="1" panose="00000600000000000000"/>
      <p:regular r:id="rId19"/>
    </p:embeddedFont>
    <p:embeddedFont>
      <p:font typeface="Telegraf Bold" charset="1" panose="00000800000000000000"/>
      <p:regular r:id="rId20"/>
    </p:embeddedFont>
    <p:embeddedFont>
      <p:font typeface="Telegraf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4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72498" y="1495313"/>
            <a:ext cx="7808771" cy="532431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89750" y="1745072"/>
            <a:ext cx="12169141" cy="463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00"/>
              </a:lnSpc>
            </a:pPr>
            <a:r>
              <a:rPr lang="en-US" sz="1706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Investor</a:t>
            </a:r>
          </a:p>
          <a:p>
            <a:pPr algn="l">
              <a:lnSpc>
                <a:spcPts val="15700"/>
              </a:lnSpc>
            </a:pPr>
            <a:r>
              <a:rPr lang="en-US" sz="1706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8405" y="609112"/>
            <a:ext cx="450328" cy="470316"/>
          </a:xfrm>
          <a:custGeom>
            <a:avLst/>
            <a:gdLst/>
            <a:ahLst/>
            <a:cxnLst/>
            <a:rect r="r" b="b" t="t" l="l"/>
            <a:pathLst>
              <a:path h="470316" w="450328">
                <a:moveTo>
                  <a:pt x="0" y="0"/>
                </a:moveTo>
                <a:lnTo>
                  <a:pt x="450328" y="0"/>
                </a:lnTo>
                <a:lnTo>
                  <a:pt x="450328" y="470316"/>
                </a:lnTo>
                <a:lnTo>
                  <a:pt x="0" y="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1175" y="6026023"/>
            <a:ext cx="8162088" cy="56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Innovating Solutions for a Sustainable Future.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9750" y="8830799"/>
            <a:ext cx="2799581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Presented by: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9750" y="9196965"/>
            <a:ext cx="4740156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innotors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9023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Temply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35103" y="674370"/>
            <a:ext cx="274539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91917" y="674370"/>
            <a:ext cx="286811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13 September 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63946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innotors.vercel.app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8405" y="609112"/>
            <a:ext cx="450328" cy="470316"/>
          </a:xfrm>
          <a:custGeom>
            <a:avLst/>
            <a:gdLst/>
            <a:ahLst/>
            <a:cxnLst/>
            <a:rect r="r" b="b" t="t" l="l"/>
            <a:pathLst>
              <a:path h="470316" w="450328">
                <a:moveTo>
                  <a:pt x="0" y="0"/>
                </a:moveTo>
                <a:lnTo>
                  <a:pt x="450328" y="0"/>
                </a:lnTo>
                <a:lnTo>
                  <a:pt x="450328" y="470316"/>
                </a:lnTo>
                <a:lnTo>
                  <a:pt x="0" y="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8405" y="7523073"/>
            <a:ext cx="6431348" cy="56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Please reach out at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37224" y="2801086"/>
            <a:ext cx="4878573" cy="3876516"/>
          </a:xfrm>
          <a:custGeom>
            <a:avLst/>
            <a:gdLst/>
            <a:ahLst/>
            <a:cxnLst/>
            <a:rect r="r" b="b" t="t" l="l"/>
            <a:pathLst>
              <a:path h="3876516" w="4878573">
                <a:moveTo>
                  <a:pt x="0" y="0"/>
                </a:moveTo>
                <a:lnTo>
                  <a:pt x="4878574" y="0"/>
                </a:lnTo>
                <a:lnTo>
                  <a:pt x="4878574" y="3876516"/>
                </a:lnTo>
                <a:lnTo>
                  <a:pt x="0" y="3876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84" t="0" r="-1929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10026" y="5665728"/>
            <a:ext cx="3905086" cy="2986738"/>
          </a:xfrm>
          <a:custGeom>
            <a:avLst/>
            <a:gdLst/>
            <a:ahLst/>
            <a:cxnLst/>
            <a:rect r="r" b="b" t="t" l="l"/>
            <a:pathLst>
              <a:path h="2986738" w="3905086">
                <a:moveTo>
                  <a:pt x="0" y="0"/>
                </a:moveTo>
                <a:lnTo>
                  <a:pt x="3905086" y="0"/>
                </a:lnTo>
                <a:lnTo>
                  <a:pt x="3905086" y="2986737"/>
                </a:lnTo>
                <a:lnTo>
                  <a:pt x="0" y="2986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76" t="0" r="-9576" b="-38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35103" y="674370"/>
            <a:ext cx="274539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5688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Temply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8405" y="1877770"/>
            <a:ext cx="8606463" cy="326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56"/>
              </a:lnSpc>
              <a:spcBef>
                <a:spcPct val="0"/>
              </a:spcBef>
            </a:pPr>
            <a:r>
              <a:rPr lang="en-US" b="true" sz="8100" strike="noStrike" u="none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“We welcome your questions and feedback.”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4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8405" y="609112"/>
            <a:ext cx="450328" cy="470316"/>
          </a:xfrm>
          <a:custGeom>
            <a:avLst/>
            <a:gdLst/>
            <a:ahLst/>
            <a:cxnLst/>
            <a:rect r="r" b="b" t="t" l="l"/>
            <a:pathLst>
              <a:path h="470316" w="450328">
                <a:moveTo>
                  <a:pt x="0" y="0"/>
                </a:moveTo>
                <a:lnTo>
                  <a:pt x="450328" y="0"/>
                </a:lnTo>
                <a:lnTo>
                  <a:pt x="450328" y="470316"/>
                </a:lnTo>
                <a:lnTo>
                  <a:pt x="0" y="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8405" y="6978718"/>
            <a:ext cx="8627200" cy="106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We’re excited about the opportunity to partner with you in creating a sustainable future!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35103" y="674370"/>
            <a:ext cx="274539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35688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Temply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8405" y="2209061"/>
            <a:ext cx="12498756" cy="326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56"/>
              </a:lnSpc>
              <a:spcBef>
                <a:spcPct val="0"/>
              </a:spcBef>
            </a:pPr>
            <a:r>
              <a:rPr lang="en-US" b="true" sz="8100" strike="noStrike" u="non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Thank you</a:t>
            </a:r>
          </a:p>
          <a:p>
            <a:pPr algn="l" marL="0" indent="0" lvl="0">
              <a:lnSpc>
                <a:spcPts val="7856"/>
              </a:lnSpc>
              <a:spcBef>
                <a:spcPct val="0"/>
              </a:spcBef>
            </a:pPr>
            <a:r>
              <a:rPr lang="en-US" b="true" sz="8100" strike="noStrike" u="non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for considering</a:t>
            </a:r>
          </a:p>
          <a:p>
            <a:pPr algn="l" marL="0" indent="0" lvl="0">
              <a:lnSpc>
                <a:spcPts val="7856"/>
              </a:lnSpc>
              <a:spcBef>
                <a:spcPct val="0"/>
              </a:spcBef>
            </a:pPr>
            <a:r>
              <a:rPr lang="en-US" b="true" sz="8100" strike="noStrike" u="non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Temply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76081" y="674370"/>
            <a:ext cx="378395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Thank 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54043" y="2550116"/>
            <a:ext cx="4526235" cy="5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33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Functional Prototype</a:t>
            </a:r>
          </a:p>
          <a:p>
            <a:pPr algn="l">
              <a:lnSpc>
                <a:spcPts val="8499"/>
              </a:lnSpc>
            </a:pPr>
            <a:r>
              <a:rPr lang="en-US" sz="33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Clear Benefits</a:t>
            </a:r>
          </a:p>
          <a:p>
            <a:pPr algn="l">
              <a:lnSpc>
                <a:spcPts val="8499"/>
              </a:lnSpc>
            </a:pPr>
            <a:r>
              <a:rPr lang="en-US" sz="33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Open Data: N/A</a:t>
            </a:r>
          </a:p>
          <a:p>
            <a:pPr algn="l">
              <a:lnSpc>
                <a:spcPts val="8499"/>
              </a:lnSpc>
            </a:pPr>
            <a:r>
              <a:rPr lang="en-US" sz="33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GitHub Push</a:t>
            </a:r>
          </a:p>
          <a:p>
            <a:pPr algn="l">
              <a:lnSpc>
                <a:spcPts val="8499"/>
              </a:lnSpc>
            </a:pPr>
            <a:r>
              <a:rPr lang="en-US" sz="3399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Vercel Pages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4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3811" y="4445840"/>
            <a:ext cx="5165408" cy="5290615"/>
            <a:chOff x="0" y="0"/>
            <a:chExt cx="800257" cy="819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0257" cy="819655"/>
            </a:xfrm>
            <a:custGeom>
              <a:avLst/>
              <a:gdLst/>
              <a:ahLst/>
              <a:cxnLst/>
              <a:rect r="r" b="b" t="t" l="l"/>
              <a:pathLst>
                <a:path h="819655" w="800257">
                  <a:moveTo>
                    <a:pt x="0" y="0"/>
                  </a:moveTo>
                  <a:lnTo>
                    <a:pt x="800257" y="0"/>
                  </a:lnTo>
                  <a:lnTo>
                    <a:pt x="800257" y="819655"/>
                  </a:lnTo>
                  <a:lnTo>
                    <a:pt x="0" y="819655"/>
                  </a:lnTo>
                  <a:close/>
                </a:path>
              </a:pathLst>
            </a:custGeom>
            <a:blipFill>
              <a:blip r:embed="rId2"/>
              <a:stretch>
                <a:fillRect l="0" t="-15088" r="0" b="-150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29218" y="4445840"/>
            <a:ext cx="5165408" cy="5290615"/>
            <a:chOff x="0" y="0"/>
            <a:chExt cx="800257" cy="8196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0257" cy="819655"/>
            </a:xfrm>
            <a:custGeom>
              <a:avLst/>
              <a:gdLst/>
              <a:ahLst/>
              <a:cxnLst/>
              <a:rect r="r" b="b" t="t" l="l"/>
              <a:pathLst>
                <a:path h="819655" w="800257">
                  <a:moveTo>
                    <a:pt x="0" y="0"/>
                  </a:moveTo>
                  <a:lnTo>
                    <a:pt x="800257" y="0"/>
                  </a:lnTo>
                  <a:lnTo>
                    <a:pt x="800257" y="819655"/>
                  </a:lnTo>
                  <a:lnTo>
                    <a:pt x="0" y="819655"/>
                  </a:lnTo>
                  <a:close/>
                </a:path>
              </a:pathLst>
            </a:custGeom>
            <a:blipFill>
              <a:blip r:embed="rId3"/>
              <a:stretch>
                <a:fillRect l="0" t="-15088" r="0" b="-1508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694626" y="4445840"/>
            <a:ext cx="5165408" cy="5290615"/>
            <a:chOff x="0" y="0"/>
            <a:chExt cx="800257" cy="8196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0257" cy="819655"/>
            </a:xfrm>
            <a:custGeom>
              <a:avLst/>
              <a:gdLst/>
              <a:ahLst/>
              <a:cxnLst/>
              <a:rect r="r" b="b" t="t" l="l"/>
              <a:pathLst>
                <a:path h="819655" w="800257">
                  <a:moveTo>
                    <a:pt x="0" y="0"/>
                  </a:moveTo>
                  <a:lnTo>
                    <a:pt x="800257" y="0"/>
                  </a:lnTo>
                  <a:lnTo>
                    <a:pt x="800257" y="819655"/>
                  </a:lnTo>
                  <a:lnTo>
                    <a:pt x="0" y="819655"/>
                  </a:lnTo>
                  <a:close/>
                </a:path>
              </a:pathLst>
            </a:custGeom>
            <a:blipFill>
              <a:blip r:embed="rId4"/>
              <a:stretch>
                <a:fillRect l="0" t="-15088" r="0" b="-1508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18405" y="609112"/>
            <a:ext cx="450328" cy="470316"/>
          </a:xfrm>
          <a:custGeom>
            <a:avLst/>
            <a:gdLst/>
            <a:ahLst/>
            <a:cxnLst/>
            <a:rect r="r" b="b" t="t" l="l"/>
            <a:pathLst>
              <a:path h="470316" w="450328">
                <a:moveTo>
                  <a:pt x="0" y="0"/>
                </a:moveTo>
                <a:lnTo>
                  <a:pt x="450328" y="0"/>
                </a:lnTo>
                <a:lnTo>
                  <a:pt x="450328" y="470316"/>
                </a:lnTo>
                <a:lnTo>
                  <a:pt x="0" y="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3811" y="1586225"/>
            <a:ext cx="11581521" cy="128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tru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Team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76081" y="674370"/>
            <a:ext cx="378395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Team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3811" y="3495499"/>
            <a:ext cx="3812802" cy="56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6"/>
              </a:lnSpc>
            </a:pPr>
            <a:r>
              <a:rPr lang="en-US" sz="189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FARHAD SULTANOV, DESIGN</a:t>
            </a:r>
          </a:p>
          <a:p>
            <a:pPr algn="l" marL="0" indent="0" lvl="0">
              <a:lnSpc>
                <a:spcPts val="214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529218" y="3495499"/>
            <a:ext cx="4182084" cy="30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46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AMIN ASADULLAYEV, DEVELOPER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94626" y="3495499"/>
            <a:ext cx="3859175" cy="30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46"/>
              </a:lnSpc>
              <a:spcBef>
                <a:spcPct val="0"/>
              </a:spcBef>
            </a:pPr>
            <a:r>
              <a:rPr lang="en-US" b="true" sz="18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UGUR HASANOV,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35103" y="674370"/>
            <a:ext cx="274539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35688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Temply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59995" y="3806054"/>
            <a:ext cx="695607" cy="496490"/>
          </a:xfrm>
          <a:custGeom>
            <a:avLst/>
            <a:gdLst/>
            <a:ahLst/>
            <a:cxnLst/>
            <a:rect r="r" b="b" t="t" l="l"/>
            <a:pathLst>
              <a:path h="496490" w="695607">
                <a:moveTo>
                  <a:pt x="0" y="0"/>
                </a:moveTo>
                <a:lnTo>
                  <a:pt x="695607" y="0"/>
                </a:lnTo>
                <a:lnTo>
                  <a:pt x="695607" y="496490"/>
                </a:lnTo>
                <a:lnTo>
                  <a:pt x="0" y="49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8405" y="1437812"/>
            <a:ext cx="6563634" cy="256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9099" b="true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32981" y="2359150"/>
            <a:ext cx="3907240" cy="144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26"/>
              </a:lnSpc>
              <a:spcBef>
                <a:spcPct val="0"/>
              </a:spcBef>
            </a:pPr>
            <a:r>
              <a:rPr lang="en-US" b="true" sz="9099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40%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2981" y="3932466"/>
            <a:ext cx="6238929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of workers spend at least a quarter of their work week on manual, repetitive tasks,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2981" y="6284350"/>
            <a:ext cx="3760268" cy="144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26"/>
              </a:lnSpc>
              <a:spcBef>
                <a:spcPct val="0"/>
              </a:spcBef>
            </a:pPr>
            <a:r>
              <a:rPr lang="en-US" b="true" sz="9099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66%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32981" y="7664578"/>
            <a:ext cx="6238929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report challenges with document approvals and reviews, particularly due to slow, manual processes.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72414" y="674370"/>
            <a:ext cx="608762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35103" y="674370"/>
            <a:ext cx="274539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5688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Temply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8405" y="609112"/>
            <a:ext cx="450328" cy="470316"/>
          </a:xfrm>
          <a:custGeom>
            <a:avLst/>
            <a:gdLst/>
            <a:ahLst/>
            <a:cxnLst/>
            <a:rect r="r" b="b" t="t" l="l"/>
            <a:pathLst>
              <a:path h="470316" w="450328">
                <a:moveTo>
                  <a:pt x="0" y="0"/>
                </a:moveTo>
                <a:lnTo>
                  <a:pt x="450328" y="0"/>
                </a:lnTo>
                <a:lnTo>
                  <a:pt x="450328" y="470316"/>
                </a:lnTo>
                <a:lnTo>
                  <a:pt x="0" y="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8405" y="5590735"/>
            <a:ext cx="6164674" cy="2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b="true" sz="3800" spc="186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“Creating large volumes of personalized documents is slow, error-prone, and inefficient.”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335216"/>
            <a:ext cx="18288000" cy="4951784"/>
            <a:chOff x="0" y="0"/>
            <a:chExt cx="4816593" cy="13041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04174"/>
            </a:xfrm>
            <a:custGeom>
              <a:avLst/>
              <a:gdLst/>
              <a:ahLst/>
              <a:cxnLst/>
              <a:rect r="r" b="b" t="t" l="l"/>
              <a:pathLst>
                <a:path h="13041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04174"/>
                  </a:lnTo>
                  <a:lnTo>
                    <a:pt x="0" y="1304174"/>
                  </a:lnTo>
                  <a:close/>
                </a:path>
              </a:pathLst>
            </a:custGeom>
            <a:solidFill>
              <a:srgbClr val="2D4D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816593" cy="1389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8405" y="609112"/>
            <a:ext cx="450328" cy="470316"/>
          </a:xfrm>
          <a:custGeom>
            <a:avLst/>
            <a:gdLst/>
            <a:ahLst/>
            <a:cxnLst/>
            <a:rect r="r" b="b" t="t" l="l"/>
            <a:pathLst>
              <a:path h="470316" w="450328">
                <a:moveTo>
                  <a:pt x="0" y="0"/>
                </a:moveTo>
                <a:lnTo>
                  <a:pt x="450328" y="0"/>
                </a:lnTo>
                <a:lnTo>
                  <a:pt x="450328" y="470316"/>
                </a:lnTo>
                <a:lnTo>
                  <a:pt x="0" y="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461" y="6531501"/>
            <a:ext cx="2222176" cy="1913849"/>
          </a:xfrm>
          <a:custGeom>
            <a:avLst/>
            <a:gdLst/>
            <a:ahLst/>
            <a:cxnLst/>
            <a:rect r="r" b="b" t="t" l="l"/>
            <a:pathLst>
              <a:path h="1913849" w="2222176">
                <a:moveTo>
                  <a:pt x="0" y="0"/>
                </a:moveTo>
                <a:lnTo>
                  <a:pt x="2222176" y="0"/>
                </a:lnTo>
                <a:lnTo>
                  <a:pt x="2222176" y="1913849"/>
                </a:lnTo>
                <a:lnTo>
                  <a:pt x="0" y="1913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94943" y="6334206"/>
            <a:ext cx="2201339" cy="2193084"/>
          </a:xfrm>
          <a:custGeom>
            <a:avLst/>
            <a:gdLst/>
            <a:ahLst/>
            <a:cxnLst/>
            <a:rect r="r" b="b" t="t" l="l"/>
            <a:pathLst>
              <a:path h="2193084" w="2201339">
                <a:moveTo>
                  <a:pt x="0" y="0"/>
                </a:moveTo>
                <a:lnTo>
                  <a:pt x="2201339" y="0"/>
                </a:lnTo>
                <a:lnTo>
                  <a:pt x="2201339" y="2193084"/>
                </a:lnTo>
                <a:lnTo>
                  <a:pt x="0" y="21930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37605" y="6138288"/>
            <a:ext cx="2214582" cy="2470942"/>
          </a:xfrm>
          <a:custGeom>
            <a:avLst/>
            <a:gdLst/>
            <a:ahLst/>
            <a:cxnLst/>
            <a:rect r="r" b="b" t="t" l="l"/>
            <a:pathLst>
              <a:path h="2470942" w="2214582">
                <a:moveTo>
                  <a:pt x="0" y="0"/>
                </a:moveTo>
                <a:lnTo>
                  <a:pt x="2214582" y="0"/>
                </a:lnTo>
                <a:lnTo>
                  <a:pt x="2214582" y="2470942"/>
                </a:lnTo>
                <a:lnTo>
                  <a:pt x="0" y="2470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3180" y="1462400"/>
            <a:ext cx="7984450" cy="141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2"/>
              </a:lnSpc>
            </a:pPr>
            <a:r>
              <a:rPr lang="en-US" sz="8100" b="true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70066" y="674370"/>
            <a:ext cx="1489968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4285" y="3206061"/>
            <a:ext cx="10881374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“Our SaaS automates bulk document creation, allowing users to generate personalized files and more in seconds—error-free and at scale.”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4285" y="5618858"/>
            <a:ext cx="5961673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Uses: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93975" y="8799195"/>
            <a:ext cx="1907248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Easy to use.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21022" y="8799195"/>
            <a:ext cx="3636249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Administration &amp; Compliance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735103" y="674370"/>
            <a:ext cx="274539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35688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Temply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8461" y="8799195"/>
            <a:ext cx="2142909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Event Management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90730" y="6607160"/>
            <a:ext cx="1027848" cy="1027848"/>
          </a:xfrm>
          <a:custGeom>
            <a:avLst/>
            <a:gdLst/>
            <a:ahLst/>
            <a:cxnLst/>
            <a:rect r="r" b="b" t="t" l="l"/>
            <a:pathLst>
              <a:path h="1027848" w="1027848">
                <a:moveTo>
                  <a:pt x="0" y="0"/>
                </a:moveTo>
                <a:lnTo>
                  <a:pt x="1027848" y="0"/>
                </a:lnTo>
                <a:lnTo>
                  <a:pt x="1027848" y="1027848"/>
                </a:lnTo>
                <a:lnTo>
                  <a:pt x="0" y="1027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285" y="6607160"/>
            <a:ext cx="1027848" cy="1027848"/>
          </a:xfrm>
          <a:custGeom>
            <a:avLst/>
            <a:gdLst/>
            <a:ahLst/>
            <a:cxnLst/>
            <a:rect r="r" b="b" t="t" l="l"/>
            <a:pathLst>
              <a:path h="1027848" w="1027848">
                <a:moveTo>
                  <a:pt x="0" y="0"/>
                </a:moveTo>
                <a:lnTo>
                  <a:pt x="1027848" y="0"/>
                </a:lnTo>
                <a:lnTo>
                  <a:pt x="1027848" y="1027848"/>
                </a:lnTo>
                <a:lnTo>
                  <a:pt x="0" y="1027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5616003"/>
            <a:chOff x="0" y="0"/>
            <a:chExt cx="4816593" cy="14791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479112"/>
            </a:xfrm>
            <a:custGeom>
              <a:avLst/>
              <a:gdLst/>
              <a:ahLst/>
              <a:cxnLst/>
              <a:rect r="r" b="b" t="t" l="l"/>
              <a:pathLst>
                <a:path h="147911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79112"/>
                  </a:lnTo>
                  <a:lnTo>
                    <a:pt x="0" y="1479112"/>
                  </a:lnTo>
                  <a:close/>
                </a:path>
              </a:pathLst>
            </a:custGeom>
            <a:solidFill>
              <a:srgbClr val="2D4D3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4816593" cy="1564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44285" y="1586225"/>
            <a:ext cx="12389383" cy="128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tru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Market Opportunity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76081" y="674370"/>
            <a:ext cx="378395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Market Opportunity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32577" y="6540485"/>
            <a:ext cx="4981012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The global document management market is increasing ~10% annually. by 2027 it is projected to reach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67626" y="7788285"/>
            <a:ext cx="2342456" cy="141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52"/>
              </a:lnSpc>
              <a:spcBef>
                <a:spcPct val="0"/>
              </a:spcBef>
            </a:pPr>
            <a:r>
              <a:rPr lang="en-US" b="true" sz="8100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13.5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67839" y="8207004"/>
            <a:ext cx="2315487" cy="67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06"/>
              </a:lnSpc>
              <a:spcBef>
                <a:spcPct val="0"/>
              </a:spcBef>
            </a:pPr>
            <a:r>
              <a:rPr lang="en-US" b="true" sz="3900" strike="noStrike" u="none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/billion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32577" y="8017901"/>
            <a:ext cx="416539" cy="49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77"/>
              </a:lnSpc>
              <a:spcBef>
                <a:spcPct val="0"/>
              </a:spcBef>
            </a:pPr>
            <a:r>
              <a:rPr lang="en-US" b="true" sz="2900" strike="noStrike" u="none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$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79022" y="6540485"/>
            <a:ext cx="4981012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Of companies are actively seeking automation solutions for admin and document tasks.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79022" y="7843266"/>
            <a:ext cx="2335428" cy="141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52"/>
              </a:lnSpc>
              <a:spcBef>
                <a:spcPct val="0"/>
              </a:spcBef>
            </a:pPr>
            <a:r>
              <a:rPr lang="en-US" b="true" sz="8100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70%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4285" y="3186188"/>
            <a:ext cx="10088380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There’s a great chance for a packaging eco park because people want green packaging, new laws are coming, and businesses need better options.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5103" y="674370"/>
            <a:ext cx="274539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35688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Temply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18405" y="609112"/>
            <a:ext cx="450328" cy="470316"/>
          </a:xfrm>
          <a:custGeom>
            <a:avLst/>
            <a:gdLst/>
            <a:ahLst/>
            <a:cxnLst/>
            <a:rect r="r" b="b" t="t" l="l"/>
            <a:pathLst>
              <a:path h="470316" w="450328">
                <a:moveTo>
                  <a:pt x="0" y="0"/>
                </a:moveTo>
                <a:lnTo>
                  <a:pt x="450328" y="0"/>
                </a:lnTo>
                <a:lnTo>
                  <a:pt x="450328" y="470316"/>
                </a:lnTo>
                <a:lnTo>
                  <a:pt x="0" y="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05" y="3195713"/>
            <a:ext cx="6491725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We operate on a subscription-based model, with pricing starting at </a:t>
            </a:r>
          </a:p>
        </p:txBody>
      </p:sp>
      <p:sp>
        <p:nvSpPr>
          <p:cNvPr name="AutoShape 3" id="3"/>
          <p:cNvSpPr/>
          <p:nvPr/>
        </p:nvSpPr>
        <p:spPr>
          <a:xfrm>
            <a:off x="6529377" y="4004225"/>
            <a:ext cx="184674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4733095"/>
            <a:ext cx="18288000" cy="5553905"/>
            <a:chOff x="0" y="0"/>
            <a:chExt cx="4816593" cy="14627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462757"/>
            </a:xfrm>
            <a:custGeom>
              <a:avLst/>
              <a:gdLst/>
              <a:ahLst/>
              <a:cxnLst/>
              <a:rect r="r" b="b" t="t" l="l"/>
              <a:pathLst>
                <a:path h="14627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62757"/>
                  </a:lnTo>
                  <a:lnTo>
                    <a:pt x="0" y="1462757"/>
                  </a:lnTo>
                  <a:close/>
                </a:path>
              </a:pathLst>
            </a:custGeom>
            <a:solidFill>
              <a:srgbClr val="2D4D3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4816593" cy="1548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08523" y="5304595"/>
            <a:ext cx="3712152" cy="37121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96387" y="5304595"/>
            <a:ext cx="3712152" cy="37121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84251" y="5304595"/>
            <a:ext cx="3712152" cy="37121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18405" y="1586225"/>
            <a:ext cx="9412873" cy="128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true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Business 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76081" y="674370"/>
            <a:ext cx="378395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Business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2810" y="7326057"/>
            <a:ext cx="2863576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Tiered monthly or annual plans.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20674" y="7163993"/>
            <a:ext cx="2863576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Credits for extra document generation.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3109988"/>
            <a:ext cx="755615" cy="141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52"/>
              </a:lnSpc>
              <a:spcBef>
                <a:spcPct val="0"/>
              </a:spcBef>
            </a:pPr>
            <a:r>
              <a:rPr lang="en-US" b="true" sz="8100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88434" y="3528707"/>
            <a:ext cx="2426148" cy="67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06"/>
              </a:lnSpc>
              <a:spcBef>
                <a:spcPct val="0"/>
              </a:spcBef>
            </a:pPr>
            <a:r>
              <a:rPr lang="en-US" b="true" sz="3900" strike="noStrike" u="none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/month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03537" y="3331505"/>
            <a:ext cx="480926" cy="49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77"/>
              </a:lnSpc>
              <a:spcBef>
                <a:spcPct val="0"/>
              </a:spcBef>
            </a:pPr>
            <a:r>
              <a:rPr lang="en-US" b="true" sz="2900" strike="noStrike" u="none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$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8405" y="5333700"/>
            <a:ext cx="3471167" cy="15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Our primary revenue streams include: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20632" y="7321155"/>
            <a:ext cx="283938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Premium templates, automation features, and API access.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12048" y="6098240"/>
            <a:ext cx="1905102" cy="67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6"/>
              </a:lnSpc>
              <a:spcBef>
                <a:spcPct val="0"/>
              </a:spcBef>
            </a:pPr>
            <a:r>
              <a:rPr lang="en-US" b="true" sz="3900" strike="noStrike" u="non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1.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99912" y="6098240"/>
            <a:ext cx="1905102" cy="67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6"/>
              </a:lnSpc>
              <a:spcBef>
                <a:spcPct val="0"/>
              </a:spcBef>
            </a:pPr>
            <a:r>
              <a:rPr lang="en-US" b="true" sz="390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2</a:t>
            </a:r>
            <a:r>
              <a:rPr lang="en-US" b="true" sz="3900" strike="noStrike" u="non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87776" y="6098240"/>
            <a:ext cx="1905102" cy="67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6"/>
              </a:lnSpc>
              <a:spcBef>
                <a:spcPct val="0"/>
              </a:spcBef>
            </a:pPr>
            <a:r>
              <a:rPr lang="en-US" b="true" sz="390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3</a:t>
            </a:r>
            <a:r>
              <a:rPr lang="en-US" b="true" sz="3900" strike="noStrike" u="non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35103" y="674370"/>
            <a:ext cx="274539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35688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Temply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318405" y="609112"/>
            <a:ext cx="450328" cy="470316"/>
          </a:xfrm>
          <a:custGeom>
            <a:avLst/>
            <a:gdLst/>
            <a:ahLst/>
            <a:cxnLst/>
            <a:rect r="r" b="b" t="t" l="l"/>
            <a:pathLst>
              <a:path h="470316" w="450328">
                <a:moveTo>
                  <a:pt x="0" y="0"/>
                </a:moveTo>
                <a:lnTo>
                  <a:pt x="450328" y="0"/>
                </a:lnTo>
                <a:lnTo>
                  <a:pt x="450328" y="470316"/>
                </a:lnTo>
                <a:lnTo>
                  <a:pt x="0" y="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4285" y="7078604"/>
            <a:ext cx="911048" cy="91104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D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432" y="7340752"/>
            <a:ext cx="386753" cy="386753"/>
          </a:xfrm>
          <a:custGeom>
            <a:avLst/>
            <a:gdLst/>
            <a:ahLst/>
            <a:cxnLst/>
            <a:rect r="r" b="b" t="t" l="l"/>
            <a:pathLst>
              <a:path h="386753" w="386753">
                <a:moveTo>
                  <a:pt x="0" y="0"/>
                </a:moveTo>
                <a:lnTo>
                  <a:pt x="386754" y="0"/>
                </a:lnTo>
                <a:lnTo>
                  <a:pt x="386754" y="386753"/>
                </a:lnTo>
                <a:lnTo>
                  <a:pt x="0" y="386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774736" y="7078604"/>
            <a:ext cx="911048" cy="91104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D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7021795" y="7340752"/>
            <a:ext cx="386753" cy="386753"/>
          </a:xfrm>
          <a:custGeom>
            <a:avLst/>
            <a:gdLst/>
            <a:ahLst/>
            <a:cxnLst/>
            <a:rect r="r" b="b" t="t" l="l"/>
            <a:pathLst>
              <a:path h="386753" w="386753">
                <a:moveTo>
                  <a:pt x="0" y="0"/>
                </a:moveTo>
                <a:lnTo>
                  <a:pt x="386754" y="0"/>
                </a:lnTo>
                <a:lnTo>
                  <a:pt x="386754" y="386753"/>
                </a:lnTo>
                <a:lnTo>
                  <a:pt x="0" y="38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469703" y="7078604"/>
            <a:ext cx="911048" cy="91104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D3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731851" y="7340752"/>
            <a:ext cx="386753" cy="386753"/>
          </a:xfrm>
          <a:custGeom>
            <a:avLst/>
            <a:gdLst/>
            <a:ahLst/>
            <a:cxnLst/>
            <a:rect r="r" b="b" t="t" l="l"/>
            <a:pathLst>
              <a:path h="386753" w="386753">
                <a:moveTo>
                  <a:pt x="0" y="0"/>
                </a:moveTo>
                <a:lnTo>
                  <a:pt x="386753" y="0"/>
                </a:lnTo>
                <a:lnTo>
                  <a:pt x="386753" y="386753"/>
                </a:lnTo>
                <a:lnTo>
                  <a:pt x="0" y="3867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0"/>
            <a:ext cx="18288000" cy="5616003"/>
            <a:chOff x="0" y="0"/>
            <a:chExt cx="4816593" cy="1479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1479112"/>
            </a:xfrm>
            <a:custGeom>
              <a:avLst/>
              <a:gdLst/>
              <a:ahLst/>
              <a:cxnLst/>
              <a:rect r="r" b="b" t="t" l="l"/>
              <a:pathLst>
                <a:path h="147911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79112"/>
                  </a:lnTo>
                  <a:lnTo>
                    <a:pt x="0" y="1479112"/>
                  </a:lnTo>
                  <a:close/>
                </a:path>
              </a:pathLst>
            </a:custGeom>
            <a:solidFill>
              <a:srgbClr val="2D4D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4816593" cy="1564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56845" y="1927262"/>
            <a:ext cx="7118004" cy="4875413"/>
            <a:chOff x="0" y="0"/>
            <a:chExt cx="1186672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6672" cy="812800"/>
            </a:xfrm>
            <a:custGeom>
              <a:avLst/>
              <a:gdLst/>
              <a:ahLst/>
              <a:cxnLst/>
              <a:rect r="r" b="b" t="t" l="l"/>
              <a:pathLst>
                <a:path h="812800" w="1186672">
                  <a:moveTo>
                    <a:pt x="0" y="0"/>
                  </a:moveTo>
                  <a:lnTo>
                    <a:pt x="1186672" y="0"/>
                  </a:lnTo>
                  <a:lnTo>
                    <a:pt x="11866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178" t="0" r="-178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44285" y="1586225"/>
            <a:ext cx="8295684" cy="227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tru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Go-to-Market Strategy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76081" y="674370"/>
            <a:ext cx="378395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Go-to-Market Strategy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4285" y="6129031"/>
            <a:ext cx="10088380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We plan to acquire customers through: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8405" y="4179570"/>
            <a:ext cx="7588111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“We’ll drive rapid adoption and scalable growth by combining targeted digital marketing, strategic partnerships with key platforms, and a freemium trial model that converts users into loyal subscribers.”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4285" y="8342273"/>
            <a:ext cx="3297930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Digital marketing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4285" y="8720264"/>
            <a:ext cx="4642649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campaigns targeting small businesses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74736" y="8342273"/>
            <a:ext cx="3133329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Partnerships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74736" y="8720264"/>
            <a:ext cx="5336253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with many other service based businesses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69703" y="8342273"/>
            <a:ext cx="3503120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Participating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69703" y="8720264"/>
            <a:ext cx="5070952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 trade shows and local business events.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735103" y="674370"/>
            <a:ext cx="274539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35688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Temply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318405" y="609112"/>
            <a:ext cx="450328" cy="470316"/>
          </a:xfrm>
          <a:custGeom>
            <a:avLst/>
            <a:gdLst/>
            <a:ahLst/>
            <a:cxnLst/>
            <a:rect r="r" b="b" t="t" l="l"/>
            <a:pathLst>
              <a:path h="470316" w="450328">
                <a:moveTo>
                  <a:pt x="0" y="0"/>
                </a:moveTo>
                <a:lnTo>
                  <a:pt x="450328" y="0"/>
                </a:lnTo>
                <a:lnTo>
                  <a:pt x="450328" y="470316"/>
                </a:lnTo>
                <a:lnTo>
                  <a:pt x="0" y="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732853" cy="10287000"/>
            <a:chOff x="0" y="0"/>
            <a:chExt cx="23000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00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00011">
                  <a:moveTo>
                    <a:pt x="0" y="0"/>
                  </a:moveTo>
                  <a:lnTo>
                    <a:pt x="2300011" y="0"/>
                  </a:lnTo>
                  <a:lnTo>
                    <a:pt x="2300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D4D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300011" cy="279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4285" y="3930587"/>
            <a:ext cx="5961673" cy="3411428"/>
            <a:chOff x="0" y="0"/>
            <a:chExt cx="1216587" cy="6961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6586" cy="696163"/>
            </a:xfrm>
            <a:custGeom>
              <a:avLst/>
              <a:gdLst/>
              <a:ahLst/>
              <a:cxnLst/>
              <a:rect r="r" b="b" t="t" l="l"/>
              <a:pathLst>
                <a:path h="696163" w="1216586">
                  <a:moveTo>
                    <a:pt x="0" y="0"/>
                  </a:moveTo>
                  <a:lnTo>
                    <a:pt x="1216586" y="0"/>
                  </a:lnTo>
                  <a:lnTo>
                    <a:pt x="1216586" y="696163"/>
                  </a:lnTo>
                  <a:lnTo>
                    <a:pt x="0" y="696163"/>
                  </a:lnTo>
                  <a:close/>
                </a:path>
              </a:pathLst>
            </a:custGeom>
            <a:blipFill>
              <a:blip r:embed="rId2"/>
              <a:stretch>
                <a:fillRect l="0" t="-8324" r="0" b="-832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18405" y="609112"/>
            <a:ext cx="450328" cy="470316"/>
          </a:xfrm>
          <a:custGeom>
            <a:avLst/>
            <a:gdLst/>
            <a:ahLst/>
            <a:cxnLst/>
            <a:rect r="r" b="b" t="t" l="l"/>
            <a:pathLst>
              <a:path h="470316" w="450328">
                <a:moveTo>
                  <a:pt x="0" y="0"/>
                </a:moveTo>
                <a:lnTo>
                  <a:pt x="450328" y="0"/>
                </a:lnTo>
                <a:lnTo>
                  <a:pt x="450328" y="470316"/>
                </a:lnTo>
                <a:lnTo>
                  <a:pt x="0" y="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94036" y="2079512"/>
            <a:ext cx="3937571" cy="304572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66859" y="5948062"/>
            <a:ext cx="3030488" cy="295803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86629" y="6096117"/>
            <a:ext cx="3835942" cy="313672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618447">
            <a:off x="13857291" y="1991115"/>
            <a:ext cx="2802151" cy="280215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44285" y="1586225"/>
            <a:ext cx="7204475" cy="227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tru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Financial Projections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76081" y="674370"/>
            <a:ext cx="378395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Financial Projections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4285" y="7625032"/>
            <a:ext cx="636416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Financial projections in packaging Ecopark content show how much money a project will make and spend. They help companies plan their green projects and get investors.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35103" y="674370"/>
            <a:ext cx="274539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35688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Temply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8075" y="1573571"/>
            <a:ext cx="304171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Projected Revenue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63164" y="3644006"/>
            <a:ext cx="881663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$750,000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14906" y="3035277"/>
            <a:ext cx="881663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$1,250,000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76580" y="2186528"/>
            <a:ext cx="907846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$2,000,000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63164" y="4824313"/>
            <a:ext cx="881663" cy="18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2025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14906" y="4821982"/>
            <a:ext cx="881663" cy="18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2026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66648" y="4819650"/>
            <a:ext cx="881663" cy="18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2027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38075" y="5581707"/>
            <a:ext cx="304171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Gross Profit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35749" y="7988815"/>
            <a:ext cx="881663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$1,600,000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21990" y="7221226"/>
            <a:ext cx="881663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$1,000,000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94251" y="6453637"/>
            <a:ext cx="907846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$600,000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80493" y="6470147"/>
            <a:ext cx="513758" cy="18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"/>
              </a:lnSpc>
              <a:spcBef>
                <a:spcPct val="0"/>
              </a:spcBef>
            </a:pPr>
            <a:r>
              <a:rPr lang="en-US" b="true" sz="9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2025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80493" y="7237736"/>
            <a:ext cx="881663" cy="18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"/>
              </a:lnSpc>
              <a:spcBef>
                <a:spcPct val="0"/>
              </a:spcBef>
            </a:pPr>
            <a:r>
              <a:rPr lang="en-US" b="true" sz="9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2026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80493" y="8005325"/>
            <a:ext cx="881663" cy="18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"/>
              </a:lnSpc>
              <a:spcBef>
                <a:spcPct val="0"/>
              </a:spcBef>
            </a:pPr>
            <a:r>
              <a:rPr lang="en-US" b="true" sz="9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2027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37508" y="5581707"/>
            <a:ext cx="304171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Operational Costs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11240" y="7653607"/>
            <a:ext cx="881663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2025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104740" y="7124845"/>
            <a:ext cx="881663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2026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052917" y="6437099"/>
            <a:ext cx="907846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2027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37508" y="1573571"/>
            <a:ext cx="304171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2D4D31"/>
                </a:solidFill>
                <a:latin typeface="Agrandir Bold"/>
                <a:ea typeface="Agrandir Bold"/>
                <a:cs typeface="Agrandir Bold"/>
                <a:sym typeface="Agrandir Bold"/>
              </a:rPr>
              <a:t>Anticipated Profit Margin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133049" y="4817318"/>
            <a:ext cx="543493" cy="18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2025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920323" y="4855418"/>
            <a:ext cx="146050" cy="146050"/>
            <a:chOff x="0" y="0"/>
            <a:chExt cx="38466" cy="3846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8466" cy="38466"/>
            </a:xfrm>
            <a:custGeom>
              <a:avLst/>
              <a:gdLst/>
              <a:ahLst/>
              <a:cxnLst/>
              <a:rect r="r" b="b" t="t" l="l"/>
              <a:pathLst>
                <a:path h="38466" w="38466">
                  <a:moveTo>
                    <a:pt x="0" y="0"/>
                  </a:moveTo>
                  <a:lnTo>
                    <a:pt x="38466" y="0"/>
                  </a:lnTo>
                  <a:lnTo>
                    <a:pt x="38466" y="38466"/>
                  </a:lnTo>
                  <a:lnTo>
                    <a:pt x="0" y="38466"/>
                  </a:lnTo>
                  <a:close/>
                </a:path>
              </a:pathLst>
            </a:custGeom>
            <a:solidFill>
              <a:srgbClr val="2D4D31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38466" cy="124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5092903" y="4817318"/>
            <a:ext cx="543493" cy="18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2026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4880338" y="4855418"/>
            <a:ext cx="146050" cy="146050"/>
            <a:chOff x="0" y="0"/>
            <a:chExt cx="38466" cy="3846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8466" cy="38466"/>
            </a:xfrm>
            <a:custGeom>
              <a:avLst/>
              <a:gdLst/>
              <a:ahLst/>
              <a:cxnLst/>
              <a:rect r="r" b="b" t="t" l="l"/>
              <a:pathLst>
                <a:path h="38466" w="38466">
                  <a:moveTo>
                    <a:pt x="0" y="0"/>
                  </a:moveTo>
                  <a:lnTo>
                    <a:pt x="38466" y="0"/>
                  </a:lnTo>
                  <a:lnTo>
                    <a:pt x="38466" y="38466"/>
                  </a:lnTo>
                  <a:lnTo>
                    <a:pt x="0" y="38466"/>
                  </a:lnTo>
                  <a:close/>
                </a:path>
              </a:pathLst>
            </a:custGeom>
            <a:solidFill>
              <a:srgbClr val="45734B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85725"/>
              <a:ext cx="38466" cy="124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6052917" y="4817318"/>
            <a:ext cx="543493" cy="18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2027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5840353" y="4855418"/>
            <a:ext cx="146050" cy="146050"/>
            <a:chOff x="0" y="0"/>
            <a:chExt cx="38466" cy="3846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8466" cy="38466"/>
            </a:xfrm>
            <a:custGeom>
              <a:avLst/>
              <a:gdLst/>
              <a:ahLst/>
              <a:cxnLst/>
              <a:rect r="r" b="b" t="t" l="l"/>
              <a:pathLst>
                <a:path h="38466" w="38466">
                  <a:moveTo>
                    <a:pt x="0" y="0"/>
                  </a:moveTo>
                  <a:lnTo>
                    <a:pt x="38466" y="0"/>
                  </a:lnTo>
                  <a:lnTo>
                    <a:pt x="38466" y="38466"/>
                  </a:lnTo>
                  <a:lnTo>
                    <a:pt x="0" y="38466"/>
                  </a:lnTo>
                  <a:close/>
                </a:path>
              </a:pathLst>
            </a:custGeom>
            <a:solidFill>
              <a:srgbClr val="5A9762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85725"/>
              <a:ext cx="38466" cy="124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3797756" y="2205168"/>
            <a:ext cx="529447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33.3%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603601" y="4106945"/>
            <a:ext cx="529447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33.3%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418296" y="2494313"/>
            <a:ext cx="529447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19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33.3%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696095"/>
            <a:ext cx="18288000" cy="4590905"/>
            <a:chOff x="0" y="0"/>
            <a:chExt cx="4816593" cy="1209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209127"/>
            </a:xfrm>
            <a:custGeom>
              <a:avLst/>
              <a:gdLst/>
              <a:ahLst/>
              <a:cxnLst/>
              <a:rect r="r" b="b" t="t" l="l"/>
              <a:pathLst>
                <a:path h="120912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09127"/>
                  </a:lnTo>
                  <a:lnTo>
                    <a:pt x="0" y="1209127"/>
                  </a:lnTo>
                  <a:close/>
                </a:path>
              </a:pathLst>
            </a:custGeom>
            <a:solidFill>
              <a:srgbClr val="2D4D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816593" cy="1294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752405" y="7827248"/>
            <a:ext cx="2537244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Marketing &amp; Customer Acquisition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8405" y="7827248"/>
            <a:ext cx="3874678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Product development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918085" y="1424268"/>
            <a:ext cx="7941949" cy="4528036"/>
            <a:chOff x="0" y="0"/>
            <a:chExt cx="4378218" cy="24962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78218" cy="2496204"/>
            </a:xfrm>
            <a:custGeom>
              <a:avLst/>
              <a:gdLst/>
              <a:ahLst/>
              <a:cxnLst/>
              <a:rect r="r" b="b" t="t" l="l"/>
              <a:pathLst>
                <a:path h="2496204" w="4378218">
                  <a:moveTo>
                    <a:pt x="0" y="0"/>
                  </a:moveTo>
                  <a:lnTo>
                    <a:pt x="4378218" y="0"/>
                  </a:lnTo>
                  <a:lnTo>
                    <a:pt x="4378218" y="2496204"/>
                  </a:lnTo>
                  <a:lnTo>
                    <a:pt x="0" y="2496204"/>
                  </a:lnTo>
                  <a:close/>
                </a:path>
              </a:pathLst>
            </a:custGeom>
            <a:blipFill>
              <a:blip r:embed="rId2"/>
              <a:stretch>
                <a:fillRect l="0" t="-3089" r="-28314" b="-14784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4628402" y="7418138"/>
            <a:ext cx="264241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1344285" y="1586225"/>
            <a:ext cx="7019985" cy="128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6"/>
              </a:lnSpc>
            </a:pPr>
            <a:r>
              <a:rPr lang="en-US" sz="8100" b="true">
                <a:solidFill>
                  <a:srgbClr val="2D4D31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Funding Ask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76081" y="674370"/>
            <a:ext cx="3783953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Funding Ask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4285" y="4128770"/>
            <a:ext cx="7573800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D4D31"/>
                </a:solidFill>
                <a:latin typeface="Telegraf"/>
                <a:ea typeface="Telegraf"/>
                <a:cs typeface="Telegraf"/>
                <a:sym typeface="Telegraf"/>
              </a:rPr>
              <a:t>We are seeking $150,000 to scale our operations. Funds will be allocated 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96428" y="7024565"/>
            <a:ext cx="3854969" cy="77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4"/>
              </a:lnSpc>
              <a:spcBef>
                <a:spcPct val="0"/>
              </a:spcBef>
            </a:pPr>
            <a:r>
              <a:rPr lang="en-US" b="true" sz="4499" strike="noStrike" u="non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$22,500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96428" y="7827248"/>
            <a:ext cx="3362872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Team &amp; Operations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35103" y="674370"/>
            <a:ext cx="2745390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Pitch Deck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35688" y="674370"/>
            <a:ext cx="3529742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D4D31"/>
                </a:solidFill>
                <a:latin typeface="Agrandir"/>
                <a:ea typeface="Agrandir"/>
                <a:cs typeface="Agrandir"/>
                <a:sym typeface="Agrandir"/>
              </a:rPr>
              <a:t>Temply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18405" y="609112"/>
            <a:ext cx="450328" cy="470316"/>
          </a:xfrm>
          <a:custGeom>
            <a:avLst/>
            <a:gdLst/>
            <a:ahLst/>
            <a:cxnLst/>
            <a:rect r="r" b="b" t="t" l="l"/>
            <a:pathLst>
              <a:path h="470316" w="450328">
                <a:moveTo>
                  <a:pt x="0" y="0"/>
                </a:moveTo>
                <a:lnTo>
                  <a:pt x="450328" y="0"/>
                </a:lnTo>
                <a:lnTo>
                  <a:pt x="450328" y="470316"/>
                </a:lnTo>
                <a:lnTo>
                  <a:pt x="0" y="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18405" y="7024565"/>
            <a:ext cx="3309997" cy="77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4"/>
              </a:lnSpc>
              <a:spcBef>
                <a:spcPct val="0"/>
              </a:spcBef>
            </a:pPr>
            <a:r>
              <a:rPr lang="en-US" b="true" sz="4499" strike="noStrike" u="none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$67,500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52405" y="7024565"/>
            <a:ext cx="3130451" cy="77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4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$52,500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882856" y="7449380"/>
            <a:ext cx="264241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DAGy2MAnfW8</dc:identifier>
  <dcterms:modified xsi:type="dcterms:W3CDTF">2011-08-01T06:04:30Z</dcterms:modified>
  <cp:revision>1</cp:revision>
  <dc:title>presented by innotors - Group</dc:title>
</cp:coreProperties>
</file>